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</p:sldIdLst>
  <p:sldSz cx="9144000" cy="5143500" type="screen16x9"/>
  <p:notesSz cx="6858000" cy="9144000"/>
  <p:embeddedFontLs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Microsoft JhengHei UI" panose="020B0604030504040204" pitchFamily="34" charset="-120"/>
      <p:regular r:id="rId49"/>
      <p:bold r:id="rId50"/>
    </p:embeddedFont>
    <p:embeddedFont>
      <p:font typeface="Montserrat" panose="000005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7968</TotalTime>
  <Words>1181</Words>
  <Application>Microsoft Office PowerPoint</Application>
  <PresentationFormat>On-screen Show (16:9)</PresentationFormat>
  <Paragraphs>211</Paragraphs>
  <Slides>42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Lato</vt:lpstr>
      <vt:lpstr>Arial</vt:lpstr>
      <vt:lpstr>Microsoft JhengHei UI</vt:lpstr>
      <vt:lpstr>Montserrat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31</cp:revision>
  <dcterms:modified xsi:type="dcterms:W3CDTF">2022-06-06T19:47:31Z</dcterms:modified>
</cp:coreProperties>
</file>